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Bergen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6393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6740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810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13 916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4959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19 979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13 966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6937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8416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13 354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2022-01-26T14:44:00Z</dcterms:modified>
</cp:coreProperties>
</file>