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Agder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97359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50 771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45405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50 160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50 160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50 160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50 160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0556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16 020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9 860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24 670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25071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21 959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12 383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16 184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24736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15664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7 630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4 401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43 041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47 665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2022-01-26T14:32:31Z</dcterms:modified>
</cp:coreProperties>
</file>