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Vennesla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03519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63280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92316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34168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40902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67542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412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2022-01-26T14:43:54Z</dcterms:modified>
</cp:coreProperties>
</file>