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Birkenes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136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91520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9958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8592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9370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427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2022-01-26T14:43:48Z</dcterms:modified>
</cp:coreProperties>
</file>