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Lillesand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16598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16482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60726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74701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29886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44421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2022-01-26T14:43:42Z</dcterms:modified>
</cp:coreProperties>
</file>