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Lindesnes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20111371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12/2021*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3 722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82627758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2020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3 722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31.12.2021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 smtClean="0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42467873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13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2 124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489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1 109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95800067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2 319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603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800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8424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8424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741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741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0"/>
            <a:ext cx="379967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30693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967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40971468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28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20607388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742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552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2 980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3 705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539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7397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515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514</cp:revision>
  <dcterms:created xsi:type="dcterms:W3CDTF">2012-04-19T09:19:28Z</dcterms:created>
  <dcterms:modified xsi:type="dcterms:W3CDTF">2022-01-26T14:43:36Z</dcterms:modified>
</cp:coreProperties>
</file>