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Kristiansand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876953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29 915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690535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29 678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1070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14 717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0628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11 954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7 743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10 144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23700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03216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4 452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2 791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25 393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2022-01-26T14:43:30Z</dcterms:modified>
</cp:coreProperties>
</file>