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Arendal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6190912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7 459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7848301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7 239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2009013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1 476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2 141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3 755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285050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3 484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1 404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2 484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984600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146892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1 105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6 335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7 026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2022-01-26T14:43:25Z</dcterms:modified>
</cp:coreProperties>
</file>