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78766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6922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1365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985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789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7728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2022-01-26T14:43:19Z</dcterms:modified>
</cp:coreProperties>
</file>