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Risør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968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6838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2621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25107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0729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8900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2022-01-26T14:43:13Z</dcterms:modified>
</cp:coreProperties>
</file>