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Tokke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87011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00857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38424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32731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5 190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92189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42528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2022-01-26T14:43:07Z</dcterms:modified>
</cp:coreProperties>
</file>