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1042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4659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52943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7025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0772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3825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2022-01-26T14:43:01Z</dcterms:modified>
</cp:coreProperties>
</file>