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Nome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379542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595041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5 137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9495447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2 753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850787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2 718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365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2 002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029212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42833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3 740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1 131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2022-01-26T14:42:50Z</dcterms:modified>
</cp:coreProperties>
</file>