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Kragerø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16809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77016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97689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60835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2494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66668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2022-01-26T14:42:44Z</dcterms:modified>
</cp:coreProperties>
</file>