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0650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904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3667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578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3683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8836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2022-01-26T14:42:33Z</dcterms:modified>
</cp:coreProperties>
</file>