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Notodden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312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6368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1018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0232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0099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95666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2022-01-26T14:42:27Z</dcterms:modified>
</cp:coreProperties>
</file>