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0243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6640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6734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080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4707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0750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3 492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2022-01-26T14:42:21Z</dcterms:modified>
</cp:coreProperties>
</file>