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Porsgrunn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980791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73207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40752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1182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2 063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823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58471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373875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699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2022-01-26T14:42:15Z</dcterms:modified>
</cp:coreProperties>
</file>