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05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6746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290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1508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069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4785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2022-01-26T14:42:10Z</dcterms:modified>
</cp:coreProperties>
</file>