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Tønsberg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151107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19 534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627617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19 534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359356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4 943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11 668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299001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6 472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3 466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8 961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941272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646066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1 271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726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8 809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16 119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2022-01-26T14:42:04Z</dcterms:modified>
</cp:coreProperties>
</file>