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Holmestrand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13080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19145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4947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32013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6152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8990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2022-01-26T14:41:58Z</dcterms:modified>
</cp:coreProperties>
</file>