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4409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34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1268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0494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3189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1161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2022-01-26T14:41:53Z</dcterms:modified>
</cp:coreProperties>
</file>