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Innlandet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10058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153 148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61026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114 918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117 881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127 205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126 429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9782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71 773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28 143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52 172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66169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97 709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25 575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28 730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30717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24510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62 361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23 930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75 650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142 294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2022-01-26T14:32:22Z</dcterms:modified>
</cp:coreProperties>
</file>