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0981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72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5794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7807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6624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62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2022-01-26T14:41:47Z</dcterms:modified>
</cp:coreProperties>
</file>