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Øystre Slidre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280516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64850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755578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919429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686191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690654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2022-01-26T14:41:41Z</dcterms:modified>
</cp:coreProperties>
</file>