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355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4623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479542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78265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91601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75998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2022-01-26T14:41:36Z</dcterms:modified>
</cp:coreProperties>
</file>