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3823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98984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0734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48229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075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3229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2022-01-26T14:41:25Z</dcterms:modified>
</cp:coreProperties>
</file>