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Sør-Aurdal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174234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085106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809963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461493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713700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610029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2022-01-26T14:41:19Z</dcterms:modified>
</cp:coreProperties>
</file>