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Søndre Land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67280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29095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98319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79541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524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448118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496936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2022-01-26T14:41:08Z</dcterms:modified>
</cp:coreProperties>
</file>