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3062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61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4111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2468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8846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4777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2022-01-26T14:41:03Z</dcterms:modified>
</cp:coreProperties>
</file>