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5137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9975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6549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5347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3514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2342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2022-01-26T14:40:57Z</dcterms:modified>
</cp:coreProperties>
</file>