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74762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767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2998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7244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0223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9369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3 609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2022-01-26T14:40:52Z</dcterms:modified>
</cp:coreProperties>
</file>