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5616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569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6484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124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6389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3735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2022-01-26T14:40:46Z</dcterms:modified>
</cp:coreProperties>
</file>