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Øyer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56582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473127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299818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040987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729629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51497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2022-01-26T14:40:41Z</dcterms:modified>
</cp:coreProperties>
</file>