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Ringebu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59282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22636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61655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75022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675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65500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29517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2022-01-26T14:40:35Z</dcterms:modified>
</cp:coreProperties>
</file>