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Sør-Fron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73276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53115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72487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37523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15516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99208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2022-01-26T14:40:30Z</dcterms:modified>
</cp:coreProperties>
</file>