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8188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626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7393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0525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780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8326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2022-01-26T14:40:24Z</dcterms:modified>
</cp:coreProperties>
</file>