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4890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83439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917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4277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1461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5503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2022-01-26T14:40:19Z</dcterms:modified>
</cp:coreProperties>
</file>