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6776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7210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5948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9508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6339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4480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2022-01-26T14:40:13Z</dcterms:modified>
</cp:coreProperties>
</file>