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Lom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4178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992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90419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48007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551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53806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2022-01-26T14:40:08Z</dcterms:modified>
</cp:coreProperties>
</file>