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Skjåk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28132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05607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86563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71595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3984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3516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2022-01-26T14:40:03Z</dcterms:modified>
</cp:coreProperties>
</file>