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2787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45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806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0100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25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057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2022-01-26T14:39:57Z</dcterms:modified>
</cp:coreProperties>
</file>