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9953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0681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2554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923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2006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1142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2022-01-26T14:39:52Z</dcterms:modified>
</cp:coreProperties>
</file>