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5454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88285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0203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05216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40121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6231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2022-01-26T14:39:46Z</dcterms:modified>
</cp:coreProperties>
</file>