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Folldal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774175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552230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12623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625528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733372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387900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2022-01-26T14:39:41Z</dcterms:modified>
</cp:coreProperties>
</file>