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Alvdal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974216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810797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40410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501474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20194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45578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2022-01-26T14:39:36Z</dcterms:modified>
</cp:coreProperties>
</file>