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Tynset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9564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4290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30770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0514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698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1216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2022-01-26T14:39:31Z</dcterms:modified>
</cp:coreProperties>
</file>