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6571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2508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9365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7997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6402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6271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2022-01-26T14:39:25Z</dcterms:modified>
</cp:coreProperties>
</file>