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Rendalen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622303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28092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88526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09590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14950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905762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2022-01-26T14:39:20Z</dcterms:modified>
</cp:coreProperties>
</file>