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Stor-Elvdal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5676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5423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2791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5194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4537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9618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2022-01-26T14:39:14Z</dcterms:modified>
</cp:coreProperties>
</file>